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4016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Народные промыслы России.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6156176" cy="230425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Выполнила: воспитатель МБДОУ Горкинского д. сада № 4 «Журавлик» </a:t>
            </a:r>
          </a:p>
          <a:p>
            <a:pPr algn="l"/>
            <a:r>
              <a:rPr lang="ru-RU" sz="3600" b="1" dirty="0" err="1" smtClean="0">
                <a:solidFill>
                  <a:srgbClr val="002060"/>
                </a:solidFill>
              </a:rPr>
              <a:t>Климина</a:t>
            </a:r>
            <a:r>
              <a:rPr lang="ru-RU" sz="3600" b="1" dirty="0" smtClean="0">
                <a:solidFill>
                  <a:srgbClr val="002060"/>
                </a:solidFill>
              </a:rPr>
              <a:t> Н.А.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7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795939"/>
            <a:ext cx="1187624" cy="961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20010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013176"/>
            <a:ext cx="4680520" cy="1831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«Хохлома»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400" i="1" dirty="0" smtClean="0"/>
              <a:t>Старинный </a:t>
            </a:r>
            <a:r>
              <a:rPr lang="ru-RU" sz="2400" i="1" dirty="0"/>
              <a:t>русский народный промысел, родившийся в XVII веке в округе Нижнего Новгорода.</a:t>
            </a:r>
            <a:br>
              <a:rPr lang="ru-RU" sz="2400" i="1" dirty="0"/>
            </a:br>
            <a:r>
              <a:rPr lang="ru-RU" sz="2400" i="1" dirty="0" smtClean="0"/>
              <a:t>Хохлома </a:t>
            </a:r>
            <a:r>
              <a:rPr lang="ru-RU" sz="2400" i="1" dirty="0"/>
              <a:t>представляет собой декоративную роспись деревянной посуды и мебели, выполненную красным, зеленым и чёрным тонами по золотистому фону.</a:t>
            </a:r>
            <a:br>
              <a:rPr lang="ru-RU" sz="2400" i="1" dirty="0"/>
            </a:br>
            <a:r>
              <a:rPr lang="ru-RU" sz="2400" i="1" dirty="0"/>
              <a:t>Предполагают, что хохломская роспись возникла в XVII веке на левом берегу Волги, в деревнях Большие и Малые Бездели, Мокушино, Шабаши, Глибино, Хрящи. Деревня Хохлома была крупным центром сбыта, куда свозили готовые изделия, оттуда и пошло название росписи. В настоящее время родиной хохломы считается поселок Ковернино в Нижегородской области.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00"/>
            <a:ext cx="3131840" cy="1628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97152"/>
            <a:ext cx="2051720" cy="206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0"/>
            <a:ext cx="2051720" cy="836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" y="-18526"/>
            <a:ext cx="1610122" cy="92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6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7" y="0"/>
            <a:ext cx="2721429" cy="1152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«Палех»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 </a:t>
            </a:r>
            <a:r>
              <a:rPr lang="ru-RU" sz="2400" i="1" dirty="0"/>
              <a:t>Развитие народных промыслов берет свою историю с 13-14-го веков. В это время и образовался современный центр русской культуры - село Палех. Тогда оно принадлежало князю Палецкому, позже его владельцем стал Иван Бутурлин. В деревне было создано большое количество мастерских по иконописи. В 20-м веке в селе мастера занимались росписью брошек, табакерок, портсигаров, блокнотов и бисерниц. Известные палеховские шкатулки и пасхальные яйца знают многие. Чуть позже в селе начала зарождаться палехская миниатюра с использованием черного лака и </a:t>
            </a:r>
            <a:r>
              <a:rPr lang="ru-RU" sz="2400" i="1" dirty="0" smtClean="0"/>
              <a:t>папье-маше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19" y="4509120"/>
            <a:ext cx="2727311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69160"/>
            <a:ext cx="4199317" cy="19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2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«Павлово - посадский платок»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200" b="1" i="1" dirty="0" smtClean="0"/>
              <a:t>Производство </a:t>
            </a:r>
            <a:r>
              <a:rPr lang="ru-RU" sz="2200" b="1" i="1" dirty="0"/>
              <a:t>платков в Павловском Посаде было налажено на основе уже существовавших в районе традиций кустарного текстильного производства.</a:t>
            </a:r>
            <a:br>
              <a:rPr lang="ru-RU" sz="2200" b="1" i="1" dirty="0"/>
            </a:br>
            <a:r>
              <a:rPr lang="ru-RU" sz="2200" b="1" i="1" dirty="0" smtClean="0"/>
              <a:t>Крестьянское </a:t>
            </a:r>
            <a:r>
              <a:rPr lang="ru-RU" sz="2200" b="1" i="1" dirty="0"/>
              <a:t>предприятие, из которого впоследствии развилась платочная мануфактура, было создано в 1795 году крестьянином села Павлово И. Д. Лабзиным. 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Первые </a:t>
            </a:r>
            <a:r>
              <a:rPr lang="ru-RU" sz="2200" b="1" i="1" dirty="0"/>
              <a:t>павловопосадские шали были выпущены в начале 60-х годов XIX </a:t>
            </a:r>
            <a:r>
              <a:rPr lang="ru-RU" sz="2200" b="1" i="1" dirty="0" smtClean="0"/>
              <a:t>века. </a:t>
            </a:r>
            <a:br>
              <a:rPr lang="ru-RU" sz="2200" b="1" i="1" dirty="0" smtClean="0"/>
            </a:br>
            <a:r>
              <a:rPr lang="ru-RU" sz="2200" b="1" i="1" dirty="0" smtClean="0"/>
              <a:t>Рисунок </a:t>
            </a:r>
            <a:r>
              <a:rPr lang="ru-RU" sz="2200" b="1" i="1" dirty="0"/>
              <a:t>павловопосадских платков развивался от стандартных образцов, характерных для тканей московского региона и восходящих к восточным шалям («турецкий узор»).</a:t>
            </a:r>
            <a:br>
              <a:rPr lang="ru-RU" sz="2200" b="1" i="1" dirty="0"/>
            </a:br>
            <a:r>
              <a:rPr lang="ru-RU" sz="2200" b="1" i="1" dirty="0" smtClean="0"/>
              <a:t>В </a:t>
            </a:r>
            <a:r>
              <a:rPr lang="ru-RU" sz="2200" b="1" i="1" dirty="0"/>
              <a:t>1870-х годах возникла тенденция к расширению ассортимента платков с натуралистическими цветочными мотивами. Предпочтение отдавалось садовым цветам, прежде всего, розам и георгинам.</a:t>
            </a:r>
            <a:br>
              <a:rPr lang="ru-RU" sz="2200" b="1" i="1" dirty="0"/>
            </a:br>
            <a:r>
              <a:rPr lang="ru-RU" sz="2200" b="1" i="1" dirty="0" smtClean="0"/>
              <a:t>В </a:t>
            </a:r>
            <a:r>
              <a:rPr lang="ru-RU" sz="2200" b="1" i="1" dirty="0"/>
              <a:t>конце XIX — начале XX века происходит окончательное оформление стиля: объемное изображение цветов, собранных в букеты, гирлянды или разбросанных по полю платка на чёрном или красном фоне, иногда с добавлением орнамента и стилизованных растительных элементов. Платки выполнялись из полупрозрачной или плотной шерстяной ткани.</a:t>
            </a:r>
          </a:p>
        </p:txBody>
      </p:sp>
    </p:spTree>
    <p:extLst>
      <p:ext uri="{BB962C8B-B14F-4D97-AF65-F5344CB8AC3E}">
        <p14:creationId xmlns:p14="http://schemas.microsoft.com/office/powerpoint/2010/main" val="109303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71800" cy="1268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«Полхов – майдан»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С </a:t>
            </a:r>
            <a:r>
              <a:rPr lang="ru-RU" sz="2400" dirty="0"/>
              <a:t>середины XIX века в селе </a:t>
            </a:r>
            <a:r>
              <a:rPr lang="ru-RU" sz="2400" dirty="0" smtClean="0"/>
              <a:t>Полхов -Майдан </a:t>
            </a:r>
            <a:r>
              <a:rPr lang="ru-RU" sz="2400" dirty="0"/>
              <a:t>стали производить некрашеную токарную деревянную посуду, которая реализовывалась на ярмарках. С начала 1920-х гг., видимо, под влиянием аналогичных изделий Сергиево-Посадских мастеров, полхов-майданская посуда начинает покрываться выжженным контурным рисунком. Вскоре выжигание стали раскрашивать масляными красками, а в середине 1930-х гг. анилиновыми красителями, разведенными на спирту. Постепенно выжженный контур рисунка вытесняется более экономичной и простой в исполнении наводкой тушью.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60"/>
            <a:ext cx="2627784" cy="1988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68687"/>
            <a:ext cx="2627784" cy="19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9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2" y="4725144"/>
            <a:ext cx="4000738" cy="21328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«Балахнинское кружево»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200" i="1" dirty="0" smtClean="0"/>
              <a:t>Одним </a:t>
            </a:r>
            <a:r>
              <a:rPr lang="ru-RU" sz="2200" i="1" dirty="0"/>
              <a:t>из кружевных центров России является город Балахна, расположенный в Нижегородской области на берегу Волги. Местный кружевной промысел ведет свою историю с последних десятилетий XVII в., его расцвет пришелся на период с конца XVIII до конца XIX в. В XIX в. кружевоплетением занималась половина всего женского населения Балахны и окрестных деревень. Балахне кружева плели в основном из шелковых и хлопчатобумажных ниток, реже – из льняных. Использовались нитки черного, золотисто-кремового или белого цветов.</a:t>
            </a:r>
            <a:br>
              <a:rPr lang="ru-RU" sz="2200" i="1" dirty="0"/>
            </a:br>
            <a:r>
              <a:rPr lang="ru-RU" sz="2200" i="1" dirty="0" smtClean="0"/>
              <a:t>Переработав </a:t>
            </a:r>
            <a:r>
              <a:rPr lang="ru-RU" sz="2200" i="1" dirty="0"/>
              <a:t>орнаменты французских и бельгийских кружев, местные кружевницы создали свой неповторимый стиль – «балахонский манер». Его основу составляют композиции из цветов и листьев, плодов </a:t>
            </a:r>
            <a:r>
              <a:rPr lang="ru-RU" sz="2200" i="1" dirty="0">
                <a:solidFill>
                  <a:schemeClr val="bg1"/>
                </a:solidFill>
              </a:rPr>
              <a:t>граната, гроздьев виноград</a:t>
            </a:r>
            <a:r>
              <a:rPr lang="ru-RU" sz="2200" i="1" dirty="0"/>
              <a:t>а. Своеобразной визитной карточкой </a:t>
            </a:r>
            <a:r>
              <a:rPr lang="ru-RU" sz="2200" i="1" dirty="0">
                <a:solidFill>
                  <a:schemeClr val="bg1"/>
                </a:solidFill>
              </a:rPr>
              <a:t>мастериц стала «балах</a:t>
            </a:r>
            <a:r>
              <a:rPr lang="ru-RU" sz="2200" i="1" dirty="0"/>
              <a:t>онская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/>
              <a:t>роза». Узорные композиции </a:t>
            </a:r>
            <a:r>
              <a:rPr lang="ru-RU" sz="2200" i="1" dirty="0">
                <a:solidFill>
                  <a:schemeClr val="bg1"/>
                </a:solidFill>
              </a:rPr>
              <a:t>располагались на ажурных реш</a:t>
            </a:r>
            <a:r>
              <a:rPr lang="ru-RU" sz="2200" i="1" dirty="0"/>
              <a:t>етках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/>
              <a:t>разнообразной фактуры. В одном </a:t>
            </a:r>
            <a:r>
              <a:rPr lang="ru-RU" sz="2200" i="1" dirty="0">
                <a:solidFill>
                  <a:schemeClr val="bg1"/>
                </a:solidFill>
              </a:rPr>
              <a:t>изделии могли сочетаться </a:t>
            </a:r>
            <a:r>
              <a:rPr lang="ru-RU" sz="2200" i="1" dirty="0"/>
              <a:t>несколько видов решеток, благодаря чему </a:t>
            </a:r>
            <a:r>
              <a:rPr lang="ru-RU" sz="2200" i="1" dirty="0">
                <a:solidFill>
                  <a:schemeClr val="bg1"/>
                </a:solidFill>
              </a:rPr>
              <a:t>достигался особы</a:t>
            </a:r>
            <a:r>
              <a:rPr lang="ru-RU" sz="2200" i="1" dirty="0"/>
              <a:t>й</a:t>
            </a:r>
            <a:r>
              <a:rPr lang="ru-RU" sz="2200" i="1" dirty="0">
                <a:solidFill>
                  <a:schemeClr val="bg1"/>
                </a:solidFill>
              </a:rPr>
              <a:t> </a:t>
            </a:r>
            <a:r>
              <a:rPr lang="ru-RU" sz="2200" i="1" dirty="0"/>
              <a:t>эффект игры светотени.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-1"/>
            <a:ext cx="2483768" cy="115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82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2483768" cy="1988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«Берестяное плетение»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Изготовлением </a:t>
            </a:r>
            <a:r>
              <a:rPr lang="ru-RU" sz="2400" dirty="0"/>
              <a:t>изделий из бересты занимались во многих губерниях России. Лапти, плетенки, короба, корзины, шкатулки, чемоданы, детские игрушки, рамки для картин – все это плели из бересты. В умелых руках </a:t>
            </a:r>
            <a:r>
              <a:rPr lang="ru-RU" sz="2400" dirty="0" smtClean="0"/>
              <a:t>она , по сей день, превращается </a:t>
            </a:r>
            <a:r>
              <a:rPr lang="ru-RU" sz="2400" dirty="0"/>
              <a:t>изящные берестяные сумочки, карандашницы, подносы, разнообразные по своему размеру и применению футляры, домашняя посуда.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2267744" cy="242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16" y="4581128"/>
            <a:ext cx="5342384" cy="227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68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9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54461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«Городецкая роспись»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2200" i="1" dirty="0"/>
              <a:t>Существует с середины XIX века в районе города Городец. Яркая, лаконичная городецкая роспись (жанровые сцены, фигурки коней, петухов, цветочные узоры), выполненная свободным мазком с белой и черной графической обводкой, украшала прялки, мебель, ставни, двери. В 1936 основана артель (с 1960 фабрика «Городецкая роспись»), изготовляющая сувениры. 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>В </a:t>
            </a:r>
            <a:r>
              <a:rPr lang="ru-RU" sz="2200" i="1" dirty="0"/>
              <a:t>росписях основное впечатление дают жанровые сцены. Все эти изображения условны по характеру, очень вольны и декоративны по форме, а иногда граничат с шаржем. Это — быт крестьянства, купечества, пышный парад костюмов. Значительное место занимают цветочные мотивы — пышные «розаны», писанные широко и декоративно. Городецкий мастер росписи любит цветы. Они всюду разбросаны на поле росписей веселыми гирляндами и букетами. Любимые фоны — ярко-зеленый или напряженный красный, глубокий синий, иногда черный, на котором особенно сочно расплескивается многоцветие Городецкого колорита. </a:t>
            </a:r>
            <a:endParaRPr lang="ru-RU" sz="31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71800" cy="1124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" y="5661247"/>
            <a:ext cx="2384985" cy="11784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81" y="5589240"/>
            <a:ext cx="1259632" cy="127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5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112568"/>
          </a:xfrm>
        </p:spPr>
        <p:txBody>
          <a:bodyPr>
            <a:noAutofit/>
          </a:bodyPr>
          <a:lstStyle/>
          <a:p>
            <a:r>
              <a:rPr lang="ru-RU" sz="115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115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0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4968552" cy="403244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Народные промыслы </a:t>
            </a:r>
            <a:r>
              <a:rPr lang="ru-RU" sz="2400" dirty="0" smtClean="0"/>
              <a:t>– </a:t>
            </a:r>
            <a:r>
              <a:rPr lang="ru-RU" sz="2000" b="1" i="1" dirty="0" smtClean="0"/>
              <a:t>это одна из форм народного художественного творчества, производство художественных изделий, которые восходят к древности, к домашним промыслам и деревенскому мастерству, передаваемые от отца к сыну, от мастера к мастеру. Позже образовались, работающие на рынок, кустарные промыслы , а также частные </a:t>
            </a:r>
            <a:r>
              <a:rPr lang="ru-RU" sz="2000" b="1" i="1" dirty="0"/>
              <a:t>мастерские.</a:t>
            </a:r>
            <a:br>
              <a:rPr lang="ru-RU" sz="2000" b="1" i="1" dirty="0"/>
            </a:br>
            <a:r>
              <a:rPr lang="ru-RU" sz="2000" b="1" i="1" dirty="0"/>
              <a:t>Народные промыслы России представлены производством фарфора, декоративной росписью, изготовлением глиняной игрушки, вязанием пуховых платков, лаковой миниатюрой.</a:t>
            </a:r>
            <a:endParaRPr lang="ru-RU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9"/>
            <a:ext cx="4716016" cy="1916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0"/>
            <a:ext cx="406794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1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087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Игрушка</a:t>
            </a:r>
            <a:r>
              <a:rPr lang="ru-RU" sz="2400" b="1" dirty="0"/>
              <a:t> - </a:t>
            </a:r>
            <a:r>
              <a:rPr lang="ru-RU" sz="2800" b="1" i="1" dirty="0"/>
              <a:t>одна из древнейших форм творчества, на протяжении веков она изменялась вместе со всей народной культурой, впитывая в себя ее национальные особенности и своеобразие.</a:t>
            </a:r>
            <a:br>
              <a:rPr lang="ru-RU" sz="2800" b="1" i="1" dirty="0"/>
            </a:br>
            <a:r>
              <a:rPr lang="ru-RU" sz="2800" b="1" i="1" dirty="0"/>
              <a:t>Основным материалом для изготовления игрушек были глина и дерево, а начиная с первой половины XIX века - папье-маше</a:t>
            </a:r>
            <a:r>
              <a:rPr lang="ru-RU" sz="3200" b="1" i="1" dirty="0"/>
              <a:t>. </a:t>
            </a:r>
            <a:br>
              <a:rPr lang="ru-RU" sz="3200" b="1" i="1" dirty="0"/>
            </a:br>
            <a:r>
              <a:rPr lang="ru-RU" sz="2800" b="1" i="1" dirty="0"/>
              <a:t>Многие из промыслов существуют и по сегодняшний день. Наиболее крупным центром </a:t>
            </a:r>
            <a:r>
              <a:rPr lang="ru-RU" sz="2800" b="1" i="1" dirty="0" smtClean="0"/>
              <a:t>изготовления деревянной </a:t>
            </a:r>
            <a:r>
              <a:rPr lang="ru-RU" sz="2800" b="1" i="1" dirty="0"/>
              <a:t>игрушки издавна был Сергиев Посад с прилегающими к нему селениями.</a:t>
            </a:r>
            <a:br>
              <a:rPr lang="ru-RU" sz="2800" b="1" i="1" dirty="0"/>
            </a:b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13104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3847053" cy="3886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43400"/>
            <a:ext cx="2915816" cy="2514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97" y="4193704"/>
            <a:ext cx="3024336" cy="2664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44644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«</a:t>
            </a:r>
            <a:r>
              <a:rPr lang="ru-RU" sz="4000" b="1" dirty="0">
                <a:solidFill>
                  <a:srgbClr val="FF0000"/>
                </a:solidFill>
              </a:rPr>
              <a:t>Филимоновская игрушка»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2700" i="1" dirty="0" smtClean="0"/>
              <a:t>Эта </a:t>
            </a:r>
            <a:r>
              <a:rPr lang="ru-RU" sz="2700" i="1" dirty="0"/>
              <a:t>игрушка появилась семь веков назад в деревне Филимоново под Тулой. В древности считалось, что незатейливые свистульки - это обереги, которые должны принести детям удачу. В этой игрушке много загадок, с которыми еще предстоит разбираться историкам и археологам. Филимоновский промысел был на грани исчезновения, но теперь сказочные пестрые фигурки вновь радуют нас. Нынешние художники сохраняют все приемы и сюжеты старинных мастеров. Современные филимоновские игрушки выглядят точно так же, как в глубокой древности.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98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«Богородская игрушка»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2700" i="1" dirty="0" smtClean="0"/>
              <a:t>Сергиев </a:t>
            </a:r>
            <a:r>
              <a:rPr lang="ru-RU" sz="2700" i="1" dirty="0"/>
              <a:t>Посад и его окрестности издавна считались историческим центром игрушечного дела в России. Иногда его называли «русской игрушечной столицей» или «столицей игрушечного царства». Во многих окрестных сёлах делали игрушки. Но самым знаменитым стало село Богородское, расположенное приблизительно в 29 километрах от Сергиева </a:t>
            </a:r>
            <a:r>
              <a:rPr lang="ru-RU" sz="2700" i="1" dirty="0" smtClean="0"/>
              <a:t>Посада. </a:t>
            </a:r>
            <a:br>
              <a:rPr lang="ru-RU" sz="2700" i="1" dirty="0" smtClean="0"/>
            </a:br>
            <a:r>
              <a:rPr lang="ru-RU" sz="2700" i="1" dirty="0" smtClean="0"/>
              <a:t>Этот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2700" i="1" dirty="0" smtClean="0"/>
              <a:t>народный </a:t>
            </a:r>
            <a:r>
              <a:rPr lang="ru-RU" sz="2700" i="1" dirty="0"/>
              <a:t>промысел зародился под влиянием Троице-Сергиева монастыря - одного из крупнейших центров художественных ремесел Московской Руси еще 350 лет назад. Традиционная богородская игрушка - это неокрашенные фигурки людей, животных и птиц из липы, композиции из жизни русского крестьянина. Символом промысла до сих пор считаются “мужик и медведь” в различных сюжетных постановках, первой из которых стала подвижная игрушка “Кузнецы”. 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392130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49080"/>
            <a:ext cx="3240360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2915816" cy="20608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«Каргопольская глиняная игрушка</a:t>
            </a:r>
            <a:r>
              <a:rPr lang="ru-RU" sz="3200" b="1" dirty="0" smtClean="0">
                <a:solidFill>
                  <a:srgbClr val="FF0000"/>
                </a:solidFill>
              </a:rPr>
              <a:t>».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i="1" dirty="0" smtClean="0"/>
              <a:t>Глиняные </a:t>
            </a:r>
            <a:r>
              <a:rPr lang="ru-RU" sz="2400" i="1" dirty="0"/>
              <a:t>игрушки делали в России во многих городах и селах, но Каргопольские никогда с другими не спутаешь. Похожие фигурки людей, птиц и животных в этих местах лепили еще до нашей эры. Очень долго местные мастера-игрушечники работали, используя сюжеты и технологию старинных мастеров. В середине ХХ века гончарный промысел в Каргополе практически исчез, но его смогли возродить и вдохнуть новую жизнь в древнее искусство.</a:t>
            </a:r>
            <a:br>
              <a:rPr lang="ru-RU" sz="2400" i="1" dirty="0"/>
            </a:b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3789040"/>
            <a:ext cx="3507769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1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-3408"/>
            <a:ext cx="2621280" cy="1920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5776" cy="1916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«Дымковская игрушка»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/>
              <a:t>Глиняная </a:t>
            </a:r>
            <a:r>
              <a:rPr lang="ru-RU" sz="2400" i="1" dirty="0"/>
              <a:t>свистулька, которую начали делать в XV веке в Дымково для местного праздника - Свистопляски, стала сегодня популярным русским сувениром. Когда-то промысел процветал, потом угас, но сейчас возродился. И сегодня, как встарь, дымковскую игрушку сразу узнаешь по белоснежному фону и ярким краскам. Каждая игрушка - уникальное произведение искусства, так как нет серийного производства.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37111"/>
            <a:ext cx="2699791" cy="2423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99518"/>
            <a:ext cx="3456384" cy="206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84" y="4437111"/>
            <a:ext cx="2687216" cy="242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6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75924"/>
            <a:ext cx="3456384" cy="26820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324036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«Гжель»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традиционных российских центров производства керамики, а также это изделия из керамики с сочной синей росписью на белом фоне. Более широкое значение названия «Гжель», являющееся правильным с исторической и культурной точки зрения, — это обширный район, состоящий из 27 деревень, объединённых в «Гжельский куст».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гжельского фарфора начинается в 14 веке с изготовления предметов домашнего обихода, изразцов и черепицы. Затем был сложный путь к майоликовой посуде, фаянсу, а в 19 веке гжельские мастера стали изготавливать посуду из фарфора. Сегодня в Гжели производят не только посуду, но и игрушки, камины, люстры. Мастера расписывают свои изделия только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вручную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2699792" cy="242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05064"/>
            <a:ext cx="2520696" cy="2520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4221088"/>
            <a:ext cx="1512169" cy="2585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4869160"/>
            <a:ext cx="1260140" cy="19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128792" cy="51125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«Жостовские подносы»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Расписные подносы из Жостово знакомы многим. Эта деревенька находится неподалеку от столицы, именно там местные живописцы создали такое произведение искусства, как жостовский поднос. Мастера рисовали полевые и садовые цветы на черном фоне, тройки лошадей, натюрморты и др. Первый поднос был сделан из папье-маше. Также живописцы из Жостово расписывали живописью коробки, табакерки и шкатулки. В середине 19-го века начали производить металлические подносы, изделия из папье-маше отошли на второй план. Самое известное произведение искусства в Жостове - это овальный поднос, расписанный по периметру. Каждая мастерская ставит на своем изделии клеймо, по которому можно определить мастера, изготовившего эту красоту. </a:t>
            </a:r>
          </a:p>
        </p:txBody>
      </p:sp>
    </p:spTree>
    <p:extLst>
      <p:ext uri="{BB962C8B-B14F-4D97-AF65-F5344CB8AC3E}">
        <p14:creationId xmlns:p14="http://schemas.microsoft.com/office/powerpoint/2010/main" val="3449329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149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Народные промыслы России.</vt:lpstr>
      <vt:lpstr>Народные промыслы – это одна из форм народного художественного творчества, производство художественных изделий, которые восходят к древности, к домашним промыслам и деревенскому мастерству, передаваемые от отца к сыну, от мастера к мастеру. Позже образовались, работающие на рынок, кустарные промыслы , а также частные мастерские. Народные промыслы России представлены производством фарфора, декоративной росписью, изготовлением глиняной игрушки, вязанием пуховых платков, лаковой миниатюрой.</vt:lpstr>
      <vt:lpstr>Игрушка - одна из древнейших форм творчества, на протяжении веков она изменялась вместе со всей народной культурой, впитывая в себя ее национальные особенности и своеобразие. Основным материалом для изготовления игрушек были глина и дерево, а начиная с первой половины XIX века - папье-маше.  Многие из промыслов существуют и по сегодняшний день. Наиболее крупным центром изготовления деревянной игрушки издавна был Сергиев Посад с прилегающими к нему селениями. </vt:lpstr>
      <vt:lpstr>    «Филимоновская игрушка» Эта игрушка появилась семь веков назад в деревне Филимоново под Тулой. В древности считалось, что незатейливые свистульки - это обереги, которые должны принести детям удачу. В этой игрушке много загадок, с которыми еще предстоит разбираться историкам и археологам. Филимоновский промысел был на грани исчезновения, но теперь сказочные пестрые фигурки вновь радуют нас. Нынешние художники сохраняют все приемы и сюжеты старинных мастеров. Современные филимоновские игрушки выглядят точно так же, как в глубокой древности. </vt:lpstr>
      <vt:lpstr>«Богородская игрушка» Сергиев Посад и его окрестности издавна считались историческим центром игрушечного дела в России. Иногда его называли «русской игрушечной столицей» или «столицей игрушечного царства». Во многих окрестных сёлах делали игрушки. Но самым знаменитым стало село Богородское, расположенное приблизительно в 29 километрах от Сергиева Посада.  Этот народный промысел зародился под влиянием Троице-Сергиева монастыря - одного из крупнейших центров художественных ремесел Московской Руси еще 350 лет назад. Традиционная богородская игрушка - это неокрашенные фигурки людей, животных и птиц из липы, композиции из жизни русского крестьянина. Символом промысла до сих пор считаются “мужик и медведь” в различных сюжетных постановках, первой из которых стала подвижная игрушка “Кузнецы”. </vt:lpstr>
      <vt:lpstr>«Каргопольская глиняная игрушка». Глиняные игрушки делали в России во многих городах и селах, но Каргопольские никогда с другими не спутаешь. Похожие фигурки людей, птиц и животных в этих местах лепили еще до нашей эры. Очень долго местные мастера-игрушечники работали, используя сюжеты и технологию старинных мастеров. В середине ХХ века гончарный промысел в Каргополе практически исчез, но его смогли возродить и вдохнуть новую жизнь в древнее искусство. </vt:lpstr>
      <vt:lpstr>«Дымковская игрушка» Глиняная свистулька, которую начали делать в XV веке в Дымково для местного праздника - Свистопляски, стала сегодня популярным русским сувениром. Когда-то промысел процветал, потом угас, но сейчас возродился. И сегодня, как встарь, дымковскую игрушку сразу узнаешь по белоснежному фону и ярким краскам. Каждая игрушка - уникальное произведение искусства, так как нет серийного производства.</vt:lpstr>
      <vt:lpstr>«Гжель» Один из традиционных российских центров производства керамики, а также это изделия из керамики с сочной синей росписью на белом фоне. Более широкое значение названия «Гжель», являющееся правильным с исторической и культурной точки зрения, — это обширный район, состоящий из 27 деревень, объединённых в «Гжельский куст». История гжельского фарфора начинается в 14 веке с изготовления предметов домашнего обихода, изразцов и черепицы. Затем был сложный путь к майоликовой посуде, фаянсу, а в 19 веке гжельские мастера стали изготавливать посуду из фарфора. Сегодня в Гжели производят не только посуду, но и игрушки, камины, люстры. Мастера расписывают свои изделия только вручную.</vt:lpstr>
      <vt:lpstr>«Жостовские подносы»  Расписные подносы из Жостово знакомы многим. Эта деревенька находится неподалеку от столицы, именно там местные живописцы создали такое произведение искусства, как жостовский поднос. Мастера рисовали полевые и садовые цветы на черном фоне, тройки лошадей, натюрморты и др. Первый поднос был сделан из папье-маше. Также живописцы из Жостово расписывали живописью коробки, табакерки и шкатулки. В середине 19-го века начали производить металлические подносы, изделия из папье-маше отошли на второй план. Самое известное произведение искусства в Жостове - это овальный поднос, расписанный по периметру. Каждая мастерская ставит на своем изделии клеймо, по которому можно определить мастера, изготовившего эту красоту. </vt:lpstr>
      <vt:lpstr>«Хохлома» Старинный русский народный промысел, родившийся в XVII веке в округе Нижнего Новгорода. Хохлома представляет собой декоративную роспись деревянной посуды и мебели, выполненную красным, зеленым и чёрным тонами по золотистому фону. Предполагают, что хохломская роспись возникла в XVII веке на левом берегу Волги, в деревнях Большие и Малые Бездели, Мокушино, Шабаши, Глибино, Хрящи. Деревня Хохлома была крупным центром сбыта, куда свозили готовые изделия, оттуда и пошло название росписи. В настоящее время родиной хохломы считается поселок Ковернино в Нижегородской области.</vt:lpstr>
      <vt:lpstr>«Палех»  Развитие народных промыслов берет свою историю с 13-14-го веков. В это время и образовался современный центр русской культуры - село Палех. Тогда оно принадлежало князю Палецкому, позже его владельцем стал Иван Бутурлин. В деревне было создано большое количество мастерских по иконописи. В 20-м веке в селе мастера занимались росписью брошек, табакерок, портсигаров, блокнотов и бисерниц. Известные палеховские шкатулки и пасхальные яйца знают многие. Чуть позже в селе начала зарождаться палехская миниатюра с использованием черного лака и папье-маше</vt:lpstr>
      <vt:lpstr> «Павлово - посадский платок» Производство платков в Павловском Посаде было налажено на основе уже существовавших в районе традиций кустарного текстильного производства. Крестьянское предприятие, из которого впоследствии развилась платочная мануфактура, было создано в 1795 году крестьянином села Павлово И. Д. Лабзиным.  Первые павловопосадские шали были выпущены в начале 60-х годов XIX века.  Рисунок павловопосадских платков развивался от стандартных образцов, характерных для тканей московского региона и восходящих к восточным шалям («турецкий узор»). В 1870-х годах возникла тенденция к расширению ассортимента платков с натуралистическими цветочными мотивами. Предпочтение отдавалось садовым цветам, прежде всего, розам и георгинам. В конце XIX — начале XX века происходит окончательное оформление стиля: объемное изображение цветов, собранных в букеты, гирлянды или разбросанных по полю платка на чёрном или красном фоне, иногда с добавлением орнамента и стилизованных растительных элементов. Платки выполнялись из полупрозрачной или плотной шерстяной ткани.</vt:lpstr>
      <vt:lpstr>«Полхов – майдан» С середины XIX века в селе Полхов -Майдан стали производить некрашеную токарную деревянную посуду, которая реализовывалась на ярмарках. С начала 1920-х гг., видимо, под влиянием аналогичных изделий Сергиево-Посадских мастеров, полхов-майданская посуда начинает покрываться выжженным контурным рисунком. Вскоре выжигание стали раскрашивать масляными красками, а в середине 1930-х гг. анилиновыми красителями, разведенными на спирту. Постепенно выжженный контур рисунка вытесняется более экономичной и простой в исполнении наводкой тушью.</vt:lpstr>
      <vt:lpstr> «Балахнинское кружево» Одним из кружевных центров России является город Балахна, расположенный в Нижегородской области на берегу Волги. Местный кружевной промысел ведет свою историю с последних десятилетий XVII в., его расцвет пришелся на период с конца XVIII до конца XIX в. В XIX в. кружевоплетением занималась половина всего женского населения Балахны и окрестных деревень. Балахне кружева плели в основном из шелковых и хлопчатобумажных ниток, реже – из льняных. Использовались нитки черного, золотисто-кремового или белого цветов. Переработав орнаменты французских и бельгийских кружев, местные кружевницы создали свой неповторимый стиль – «балахонский манер». Его основу составляют композиции из цветов и листьев, плодов граната, гроздьев винограда. Своеобразной визитной карточкой мастериц стала «балахонская роза». Узорные композиции располагались на ажурных решетках разнообразной фактуры. В одном изделии могли сочетаться несколько видов решеток, благодаря чему достигался особый эффект игры светотени.</vt:lpstr>
      <vt:lpstr>«Берестяное плетение» Изготовлением изделий из бересты занимались во многих губерниях России. Лапти, плетенки, короба, корзины, шкатулки, чемоданы, детские игрушки, рамки для картин – все это плели из бересты. В умелых руках она , по сей день, превращается изящные берестяные сумочки, карандашницы, подносы, разнообразные по своему размеру и применению футляры, домашняя посуда.</vt:lpstr>
      <vt:lpstr>«Городецкая роспись» Существует с середины XIX века в районе города Городец. Яркая, лаконичная городецкая роспись (жанровые сцены, фигурки коней, петухов, цветочные узоры), выполненная свободным мазком с белой и черной графической обводкой, украшала прялки, мебель, ставни, двери. В 1936 основана артель (с 1960 фабрика «Городецкая роспись»), изготовляющая сувениры.  В росписях основное впечатление дают жанровые сцены. Все эти изображения условны по характеру, очень вольны и декоративны по форме, а иногда граничат с шаржем. Это — быт крестьянства, купечества, пышный парад костюмов. Значительное место занимают цветочные мотивы — пышные «розаны», писанные широко и декоративно. Городецкий мастер росписи любит цветы. Они всюду разбросаны на поле росписей веселыми гирляндами и букетами. Любимые фоны — ярко-зеленый или напряженный красный, глубокий синий, иногда черный, на котором особенно сочно расплескивается многоцветие Городецкого колорита.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России.</dc:title>
  <dc:creator>Andrejj</dc:creator>
  <cp:lastModifiedBy>Надежда</cp:lastModifiedBy>
  <cp:revision>22</cp:revision>
  <dcterms:created xsi:type="dcterms:W3CDTF">2015-04-05T11:43:37Z</dcterms:created>
  <dcterms:modified xsi:type="dcterms:W3CDTF">2026-02-02T13:42:11Z</dcterms:modified>
</cp:coreProperties>
</file>