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A3198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9" d="100"/>
          <a:sy n="89" d="100"/>
        </p:scale>
        <p:origin x="-846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187D0-0C85-436F-A8B4-F66978086E12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slide" Target="slide4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slide" Target="slide31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slide" Target="slide3.xml"/><Relationship Id="rId4" Type="http://schemas.openxmlformats.org/officeDocument/2006/relationships/slide" Target="slide13.xml"/><Relationship Id="rId9" Type="http://schemas.openxmlformats.org/officeDocument/2006/relationships/slide" Target="slide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63;&#1090;&#1086;%20&#1090;&#1072;&#1082;&#1086;&#1077;%20&#1074;&#1077;&#1089;&#1085;&#1072;\&#1074;&#1077;&#1089;&#1085;&#1072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63;&#1090;&#1086;%20&#1090;&#1072;&#1082;&#1086;&#1077;%20&#1074;&#1077;&#1089;&#1085;&#1072;\&#1082;&#1072;&#1087;&#1077;&#1083;&#1100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5" Type="http://schemas.openxmlformats.org/officeDocument/2006/relationships/image" Target="../media/image2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232" y="1928802"/>
            <a:ext cx="535785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nvex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«Что такое</a:t>
            </a:r>
          </a:p>
          <a:p>
            <a:r>
              <a:rPr lang="ru-RU" sz="72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весна?» </a:t>
            </a:r>
            <a:endParaRPr lang="ru-RU" sz="72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0430" y="4357694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Часть первая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~PP1180.WAV">
            <a:hlinkClick r:id="" action="ppaction://media"/>
          </p:cNvPr>
          <p:cNvPicPr>
            <a:picLocks noRot="1" noChangeAspect="1"/>
          </p:cNvPicPr>
          <p:nvPr>
            <a:wavAudioFile r:embed="rId1" name="~PP1180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.Борисов-Мусатов весн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351308"/>
            <a:ext cx="8572560" cy="607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85918" y="6429396"/>
            <a:ext cx="575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В.Борисов-Мусатов «Весна. Май»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витан цветущие яблони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357166"/>
            <a:ext cx="8429684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28860" y="6396335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И.Левитан «Цветущие яблони»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.Кустодиев Весна 192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357166"/>
            <a:ext cx="8572560" cy="60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28926" y="6429396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Б.Кустодиев «Весна»</a:t>
            </a:r>
            <a:endParaRPr lang="ru-RU" sz="2400" b="1" dirty="0"/>
          </a:p>
        </p:txBody>
      </p:sp>
      <p:pic>
        <p:nvPicPr>
          <p:cNvPr id="5" name="Рисунок 4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24800" y="5638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14348" y="857232"/>
            <a:ext cx="7572428" cy="544707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0564690">
            <a:off x="1714480" y="2428868"/>
            <a:ext cx="557216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Приметы весны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~PP3879.WAV">
            <a:hlinkClick r:id="" action="ppaction://media"/>
          </p:cNvPr>
          <p:cNvPicPr>
            <a:picLocks noRot="1" noChangeAspect="1"/>
          </p:cNvPicPr>
          <p:nvPr>
            <a:wavAudioFile r:embed="rId1" name="~PP3879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28728" y="142852"/>
            <a:ext cx="6400800" cy="61437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Весна приходит за зимой,</a:t>
            </a:r>
          </a:p>
          <a:p>
            <a:endParaRPr lang="ru-RU" dirty="0"/>
          </a:p>
        </p:txBody>
      </p:sp>
      <p:pic>
        <p:nvPicPr>
          <p:cNvPr id="3" name="~PP327.WAV">
            <a:hlinkClick r:id="" action="ppaction://media"/>
          </p:cNvPr>
          <p:cNvPicPr>
            <a:picLocks noRot="1" noChangeAspect="1"/>
          </p:cNvPicPr>
          <p:nvPr>
            <a:wavAudioFile r:embed="rId1" name="~PP327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6043626" cy="68579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Тепло приносит нам с тобой.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1013.WAV">
            <a:hlinkClick r:id="" action="ppaction://media"/>
          </p:cNvPr>
          <p:cNvPicPr>
            <a:picLocks noRot="1" noChangeAspect="1"/>
          </p:cNvPicPr>
          <p:nvPr>
            <a:wavAudioFile r:embed="rId1" name="~PP1013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614866" cy="61435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Приносит небо голубое,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1448.WAV">
            <a:hlinkClick r:id="" action="ppaction://media"/>
          </p:cNvPr>
          <p:cNvPicPr>
            <a:picLocks noRot="1" noChangeAspect="1"/>
          </p:cNvPicPr>
          <p:nvPr>
            <a:wavAudioFile r:embed="rId1" name="~PP1448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400288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Сосульки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852.WAV">
            <a:hlinkClick r:id="" action="ppaction://media"/>
          </p:cNvPr>
          <p:cNvPicPr>
            <a:picLocks noRot="1" noChangeAspect="1"/>
          </p:cNvPicPr>
          <p:nvPr>
            <a:wavAudioFile r:embed="rId1" name="~PP852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186106" cy="61435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пенье ручейка</a:t>
            </a:r>
            <a:r>
              <a:rPr lang="ru-RU" dirty="0" smtClean="0">
                <a:solidFill>
                  <a:srgbClr val="002060"/>
                </a:solidFill>
              </a:rPr>
              <a:t>,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~PP615.WAV">
            <a:hlinkClick r:id="" action="ppaction://media"/>
          </p:cNvPr>
          <p:cNvPicPr>
            <a:picLocks noRot="1" noChangeAspect="1"/>
          </p:cNvPicPr>
          <p:nvPr>
            <a:wavAudioFile r:embed="rId1" name="~PP615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114932" cy="61435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Проталины и первоцветы,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1379.WAV">
            <a:hlinkClick r:id="" action="ppaction://media"/>
          </p:cNvPr>
          <p:cNvPicPr>
            <a:picLocks noRot="1" noChangeAspect="1"/>
          </p:cNvPicPr>
          <p:nvPr>
            <a:wavAudioFile r:embed="rId1" name="~PP1379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0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</a:rPr>
              <a:t>Выберите раздел: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5d99ec764379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46" y="428604"/>
            <a:ext cx="4191600" cy="2664000"/>
          </a:xfrm>
          <a:prstGeom prst="rect">
            <a:avLst/>
          </a:prstGeom>
        </p:spPr>
      </p:pic>
      <p:pic>
        <p:nvPicPr>
          <p:cNvPr id="4" name="Рисунок 3" descr="5d99ec76437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86314" y="500042"/>
            <a:ext cx="4191600" cy="2664000"/>
          </a:xfrm>
          <a:prstGeom prst="rect">
            <a:avLst/>
          </a:prstGeom>
        </p:spPr>
      </p:pic>
      <p:pic>
        <p:nvPicPr>
          <p:cNvPr id="5" name="Рисунок 4" descr="5d99ec764379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" y="4014000"/>
            <a:ext cx="4191600" cy="2664000"/>
          </a:xfrm>
          <a:prstGeom prst="rect">
            <a:avLst/>
          </a:prstGeom>
        </p:spPr>
      </p:pic>
      <p:pic>
        <p:nvPicPr>
          <p:cNvPr id="8" name="Рисунок 7" descr="5d99ec764379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952400" y="4194000"/>
            <a:ext cx="4191600" cy="2664000"/>
          </a:xfrm>
          <a:prstGeom prst="rect">
            <a:avLst/>
          </a:prstGeom>
        </p:spPr>
      </p:pic>
      <p:pic>
        <p:nvPicPr>
          <p:cNvPr id="9" name="Рисунок 8" descr="5d99ec764379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5984" y="2285992"/>
            <a:ext cx="4191600" cy="266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4348" y="1571612"/>
            <a:ext cx="4357718" cy="35719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66261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hlinkClick r:id="rId4" action="ppaction://hlinksldjump"/>
              </a:rPr>
              <a:t>Приметы весны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0" y="5214950"/>
            <a:ext cx="4500562" cy="2143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56127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hlinkClick r:id="rId6" action="ppaction://hlinksldjump"/>
              </a:rPr>
              <a:t>Весенние месяцы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678" y="3500438"/>
            <a:ext cx="2786082" cy="2857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16464"/>
              </a:avLst>
            </a:prstTxWarp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hlinkClick r:id="rId9" action="ppaction://hlinksldjump"/>
              </a:rPr>
              <a:t>Первоцветы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9256" y="1285860"/>
            <a:ext cx="3531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hlinkClick r:id="rId10" action="ppaction://hlinksldjump"/>
              </a:rPr>
              <a:t>Весна в картинах</a:t>
            </a:r>
          </a:p>
          <a:p>
            <a:r>
              <a:rPr lang="ru-RU" sz="2000" b="1" dirty="0">
                <a:solidFill>
                  <a:srgbClr val="00B050"/>
                </a:solidFill>
                <a:hlinkClick r:id="rId10" action="ppaction://hlinksldjump"/>
              </a:rPr>
              <a:t>и</a:t>
            </a:r>
            <a:r>
              <a:rPr lang="ru-RU" sz="2000" b="1" dirty="0" smtClean="0">
                <a:solidFill>
                  <a:srgbClr val="00B050"/>
                </a:solidFill>
                <a:hlinkClick r:id="rId10" action="ppaction://hlinksldjump"/>
              </a:rPr>
              <a:t>звестных художников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57818" y="5357826"/>
            <a:ext cx="3357586" cy="67597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hlinkClick r:id="rId7" action="ppaction://hlinksldjump"/>
              </a:rPr>
              <a:t>Весенняя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  <a:hlinkClick r:id="rId7" action="ppaction://hlinksldjump"/>
              </a:rPr>
              <a:t>галерея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5" name="~PP3115.WAV">
            <a:hlinkClick r:id="" action="ppaction://media"/>
          </p:cNvPr>
          <p:cNvPicPr>
            <a:picLocks noRot="1" noChangeAspect="1"/>
          </p:cNvPicPr>
          <p:nvPr>
            <a:wavAudioFile r:embed="rId1" name="~PP3115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829180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И таянье на речках льда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2486.WAV">
            <a:hlinkClick r:id="" action="ppaction://media"/>
          </p:cNvPr>
          <p:cNvPicPr>
            <a:picLocks noRot="1" noChangeAspect="1"/>
          </p:cNvPicPr>
          <p:nvPr>
            <a:wavAudioFile r:embed="rId1" name="~PP2486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857884" cy="107154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Приносит первые листочки,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И нежность шёлковой травы.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~PP1575.WAV">
            <a:hlinkClick r:id="" action="ppaction://media"/>
          </p:cNvPr>
          <p:cNvPicPr>
            <a:picLocks noRot="1" noChangeAspect="1"/>
          </p:cNvPicPr>
          <p:nvPr>
            <a:wavAudioFile r:embed="rId1" name="~PP1575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400684" cy="61435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И лопанье душистых почек,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2370.WAV">
            <a:hlinkClick r:id="" action="ppaction://media"/>
          </p:cNvPr>
          <p:cNvPicPr>
            <a:picLocks noRot="1" noChangeAspect="1"/>
          </p:cNvPicPr>
          <p:nvPr>
            <a:wavAudioFile r:embed="rId1" name="~PP2370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072098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Садов прекрасные цветы.</a:t>
            </a:r>
          </a:p>
          <a:p>
            <a:pPr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3586.WAV">
            <a:hlinkClick r:id="" action="ppaction://media"/>
          </p:cNvPr>
          <p:cNvPicPr>
            <a:picLocks noRot="1" noChangeAspect="1"/>
          </p:cNvPicPr>
          <p:nvPr>
            <a:wavAudioFile r:embed="rId1" name="~PP3586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400684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Птиц перелётных новоселье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425.WAV">
            <a:hlinkClick r:id="" action="ppaction://media"/>
          </p:cNvPr>
          <p:cNvPicPr>
            <a:picLocks noRot="1" noChangeAspect="1"/>
          </p:cNvPicPr>
          <p:nvPr>
            <a:wavAudioFile r:embed="rId1" name="~PP425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186370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И насекомых звонкий рой,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1314.WAV">
            <a:hlinkClick r:id="" action="ppaction://media"/>
          </p:cNvPr>
          <p:cNvPicPr>
            <a:picLocks noRot="1" noChangeAspect="1"/>
          </p:cNvPicPr>
          <p:nvPr>
            <a:wavAudioFile r:embed="rId1" name="~PP1314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6472254" cy="111442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Конец медвежьей зимней спячки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Приносит в лес весна с собой.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2012.WAV">
            <a:hlinkClick r:id="" action="ppaction://media"/>
          </p:cNvPr>
          <p:cNvPicPr>
            <a:picLocks noRot="1" noChangeAspect="1"/>
          </p:cNvPicPr>
          <p:nvPr>
            <a:wavAudioFile r:embed="rId1" name="~PP2012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286248" cy="200024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С весной ликует всё живое!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Линяют звери по весне,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Детей заводят, кормят, учат.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Жизнь пробуждается везде.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052" name="Picture 4" descr="D:\картинки\весна\img_11566736_111_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3429000"/>
            <a:ext cx="4357719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D:\картинки\весна\Zveri_15_02_10_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76782" y="160734"/>
            <a:ext cx="4381497" cy="312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D:\картинки\весна\ffbc912f4de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596" y="2143116"/>
            <a:ext cx="3643338" cy="455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~PP410.WAV">
            <a:hlinkClick r:id="" action="ppaction://media"/>
          </p:cNvPr>
          <p:cNvPicPr>
            <a:picLocks noRot="1" noChangeAspect="1"/>
          </p:cNvPicPr>
          <p:nvPr>
            <a:wavAudioFile r:embed="rId1" name="~PP410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857884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500" b="1" dirty="0" smtClean="0">
                <a:solidFill>
                  <a:srgbClr val="002060"/>
                </a:solidFill>
              </a:rPr>
              <a:t>Готовят люди землю к севу,</a:t>
            </a:r>
          </a:p>
          <a:p>
            <a:pPr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1314.WAV">
            <a:hlinkClick r:id="" action="ppaction://media"/>
          </p:cNvPr>
          <p:cNvPicPr>
            <a:picLocks noRot="1" noChangeAspect="1"/>
          </p:cNvPicPr>
          <p:nvPr>
            <a:wavAudioFile r:embed="rId1" name="~PP1314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86258" y="0"/>
            <a:ext cx="4757742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Сажают деревца, кусты,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2140.WAV">
            <a:hlinkClick r:id="" action="ppaction://media"/>
          </p:cNvPr>
          <p:cNvPicPr>
            <a:picLocks noRot="1" noChangeAspect="1"/>
          </p:cNvPicPr>
          <p:nvPr>
            <a:wavAudioFile r:embed="rId1" name="~PP2140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00100" y="857232"/>
            <a:ext cx="7572428" cy="544707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0407877">
            <a:off x="1142976" y="2143116"/>
            <a:ext cx="7158030" cy="15716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Весна </a:t>
            </a:r>
            <a:b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 картинах известных</a:t>
            </a:r>
            <a:b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художников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вес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214282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43580"/>
            <a:ext cx="5043494" cy="111442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Наводят чистоту, порядок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После наскучившей зимы.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24800" y="5500702"/>
            <a:ext cx="1219200" cy="1219200"/>
          </a:xfrm>
          <a:prstGeom prst="rect">
            <a:avLst/>
          </a:prstGeom>
        </p:spPr>
      </p:pic>
      <p:pic>
        <p:nvPicPr>
          <p:cNvPr id="4" name="~PP1885.WAV">
            <a:hlinkClick r:id="" action="ppaction://media"/>
          </p:cNvPr>
          <p:cNvPicPr>
            <a:picLocks noRot="1" noChangeAspect="1"/>
          </p:cNvPicPr>
          <p:nvPr>
            <a:wavAudioFile r:embed="rId1" name="~PP1885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f58a600ed03.png"/>
          <p:cNvPicPr>
            <a:picLocks noGrp="1" noChangeAspect="1"/>
          </p:cNvPicPr>
          <p:nvPr>
            <p:ph idx="1"/>
          </p:nvPr>
        </p:nvPicPr>
        <p:blipFill>
          <a:blip r:embed="rId4" cstate="email"/>
          <a:stretch>
            <a:fillRect/>
          </a:stretch>
        </p:blipFill>
        <p:spPr>
          <a:xfrm>
            <a:off x="1426839" y="1600200"/>
            <a:ext cx="6290321" cy="4525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578334">
            <a:off x="1293857" y="2611031"/>
            <a:ext cx="7270112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Весенние месяцы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~PP2102.WAV">
            <a:hlinkClick r:id="" action="ppaction://media"/>
          </p:cNvPr>
          <p:cNvPicPr>
            <a:picLocks noRot="1" noChangeAspect="1"/>
          </p:cNvPicPr>
          <p:nvPr>
            <a:wavAudioFile r:embed="rId1" name="~PP2102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+mn-lt"/>
              </a:rPr>
              <a:t>МАРТ</a:t>
            </a:r>
            <a:endParaRPr lang="ru-RU" sz="8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~PP1756.WAV">
            <a:hlinkClick r:id="" action="ppaction://media"/>
          </p:cNvPr>
          <p:cNvPicPr>
            <a:picLocks noRot="1" noChangeAspect="1"/>
          </p:cNvPicPr>
          <p:nvPr>
            <a:wavAudioFile r:embed="rId1" name="~PP1756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111442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Начало весны, пробужденье природы,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Звон капели и таянье белых снегов,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3595.WAV">
            <a:hlinkClick r:id="" action="ppaction://media"/>
          </p:cNvPr>
          <p:cNvPicPr>
            <a:picLocks noRot="1" noChangeAspect="1"/>
          </p:cNvPicPr>
          <p:nvPr>
            <a:wavAudioFile r:embed="rId1" name="~PP3595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43580"/>
            <a:ext cx="6043626" cy="111442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Женский праздник прекрасный,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Запах жёлтой мимозы,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2012.WAV">
            <a:hlinkClick r:id="" action="ppaction://media"/>
          </p:cNvPr>
          <p:cNvPicPr>
            <a:picLocks noRot="1" noChangeAspect="1"/>
          </p:cNvPicPr>
          <p:nvPr>
            <a:wavAudioFile r:embed="rId1" name="~PP2012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472518" cy="68579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Гомон птиц на деревьях и ручьёв первых зов.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1070.WAV">
            <a:hlinkClick r:id="" action="ppaction://media"/>
          </p:cNvPr>
          <p:cNvPicPr>
            <a:picLocks noRot="1" noChangeAspect="1"/>
          </p:cNvPicPr>
          <p:nvPr>
            <a:wavAudioFile r:embed="rId1" name="~PP1070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571480"/>
            <a:ext cx="607223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+mn-lt"/>
              </a:rPr>
              <a:t>АПРЕЛЬ</a:t>
            </a:r>
            <a:endParaRPr lang="ru-RU" sz="8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~PP505.WAV">
            <a:hlinkClick r:id="" action="ppaction://media"/>
          </p:cNvPr>
          <p:cNvPicPr>
            <a:picLocks noRot="1" noChangeAspect="1"/>
          </p:cNvPicPr>
          <p:nvPr>
            <a:wavAudioFile r:embed="rId1" name="~PP505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0"/>
            <a:ext cx="4829180" cy="1185858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Лёд вскрывает Апрель,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Ледоходом грохочет,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" name="~PP3675.WAV">
            <a:hlinkClick r:id="" action="ppaction://media"/>
          </p:cNvPr>
          <p:cNvPicPr>
            <a:picLocks noRot="1" noChangeAspect="1"/>
          </p:cNvPicPr>
          <p:nvPr>
            <a:wavAudioFile r:embed="rId1" name="~PP3675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6972320" cy="68579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Половодьем накроет заливные луга.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1296.WAV">
            <a:hlinkClick r:id="" action="ppaction://media"/>
          </p:cNvPr>
          <p:cNvPicPr>
            <a:picLocks noRot="1" noChangeAspect="1"/>
          </p:cNvPicPr>
          <p:nvPr>
            <a:wavAudioFile r:embed="rId1" name="~PP1296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43580"/>
            <a:ext cx="7472386" cy="111442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Первоцветами нежными землю украсит,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Унесёт за собой холод, лёд и снега.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4057.WAV">
            <a:hlinkClick r:id="" action="ppaction://media"/>
          </p:cNvPr>
          <p:cNvPicPr>
            <a:picLocks noRot="1" noChangeAspect="1"/>
          </p:cNvPicPr>
          <p:nvPr>
            <a:wavAudioFile r:embed="rId1" name="~PP4057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.Куинджи ранняя весн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357166"/>
            <a:ext cx="8572560" cy="609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А.Куинджи  «Ранняя весна»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642918"/>
            <a:ext cx="5072098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+mn-lt"/>
              </a:rPr>
              <a:t>МАЙ</a:t>
            </a:r>
            <a:endParaRPr lang="ru-RU" sz="8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~PP3461.WAV">
            <a:hlinkClick r:id="" action="ppaction://media"/>
          </p:cNvPr>
          <p:cNvPicPr>
            <a:picLocks noRot="1" noChangeAspect="1"/>
          </p:cNvPicPr>
          <p:nvPr>
            <a:wavAudioFile r:embed="rId1" name="~PP3461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3471858" cy="61435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Цветенье садов,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" name="~PP3427.WAV">
            <a:hlinkClick r:id="" action="ppaction://media"/>
          </p:cNvPr>
          <p:cNvPicPr>
            <a:picLocks noRot="1" noChangeAspect="1"/>
          </p:cNvPicPr>
          <p:nvPr>
            <a:wavAudioFile r:embed="rId1" name="~PP3427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257676" cy="54291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Одуванчиков жёлтых,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3394.WAV">
            <a:hlinkClick r:id="" action="ppaction://media"/>
          </p:cNvPr>
          <p:cNvPicPr>
            <a:picLocks noRot="1" noChangeAspect="1"/>
          </p:cNvPicPr>
          <p:nvPr>
            <a:wavAudioFile r:embed="rId1" name="~PP3394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43647"/>
            <a:ext cx="8472518" cy="614353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 молодою травою, первой майской грозой,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1624.WAV">
            <a:hlinkClick r:id="" action="ppaction://media"/>
          </p:cNvPr>
          <p:cNvPicPr>
            <a:picLocks noRot="1" noChangeAspect="1"/>
          </p:cNvPicPr>
          <p:nvPr>
            <a:wavAudioFile r:embed="rId1" name="~PP1624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172208"/>
            <a:ext cx="4972056" cy="68579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 днём Победы народным,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~PP1606.WAV">
            <a:hlinkClick r:id="" action="ppaction://media"/>
          </p:cNvPr>
          <p:cNvPicPr>
            <a:picLocks noRot="1" noChangeAspect="1"/>
          </p:cNvPicPr>
          <p:nvPr>
            <a:wavAudioFile r:embed="rId1" name="~PP1606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900618" cy="61435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Первомайским салютом,</a:t>
            </a:r>
          </a:p>
          <a:p>
            <a:pPr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1682.WAV">
            <a:hlinkClick r:id="" action="ppaction://media"/>
          </p:cNvPr>
          <p:cNvPicPr>
            <a:picLocks noRot="1" noChangeAspect="1"/>
          </p:cNvPicPr>
          <p:nvPr>
            <a:wavAudioFile r:embed="rId1" name="~PP1682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57150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 посевною на пашнях и нежной листвой.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24800" y="5638800"/>
            <a:ext cx="1219200" cy="1219200"/>
          </a:xfrm>
          <a:prstGeom prst="rect">
            <a:avLst/>
          </a:prstGeom>
        </p:spPr>
      </p:pic>
      <p:pic>
        <p:nvPicPr>
          <p:cNvPr id="6" name="~PP1490.WAV">
            <a:hlinkClick r:id="" action="ppaction://media"/>
          </p:cNvPr>
          <p:cNvPicPr>
            <a:picLocks noRot="1" noChangeAspect="1"/>
          </p:cNvPicPr>
          <p:nvPr>
            <a:wavAudioFile r:embed="rId1" name="~PP1490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142976" y="1071546"/>
            <a:ext cx="7156662" cy="51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422" y="2571744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200000" lon="0" rev="12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Весенняя галерея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капе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214282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29058" y="214290"/>
            <a:ext cx="4881332" cy="64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9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00034" y="571480"/>
            <a:ext cx="8143932" cy="535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витан в начале март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357166"/>
            <a:ext cx="8572560" cy="609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3274" y="6000768"/>
            <a:ext cx="514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И.Левитан «В начале марта»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4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0034" y="357166"/>
            <a:ext cx="8148889" cy="6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4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857224" y="785794"/>
            <a:ext cx="7494499" cy="554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55000" r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4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3192" y="347472"/>
            <a:ext cx="8357616" cy="6163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4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1472" y="500042"/>
            <a:ext cx="7929342" cy="601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57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8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71472" y="214290"/>
            <a:ext cx="7987688" cy="651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0034" y="500042"/>
            <a:ext cx="8105487" cy="59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41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14282" y="571480"/>
            <a:ext cx="4786346" cy="55721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46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28596" y="285728"/>
            <a:ext cx="8358214" cy="626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8596" y="142852"/>
            <a:ext cx="4524001" cy="655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24800" y="5500702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7224" y="1285860"/>
            <a:ext cx="7156662" cy="51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60" y="2714620"/>
            <a:ext cx="531257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600000" lon="0" rev="12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Первоцветы</a:t>
            </a:r>
            <a:endParaRPr lang="ru-RU" sz="6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~PP2347.WAV">
            <a:hlinkClick r:id="" action="ppaction://media"/>
          </p:cNvPr>
          <p:cNvPicPr>
            <a:picLocks noRot="1" noChangeAspect="1"/>
          </p:cNvPicPr>
          <p:nvPr>
            <a:wavAudioFile r:embed="rId1" name="~PP234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.Грабарь март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4282" y="357166"/>
            <a:ext cx="8715436" cy="607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72066" y="5929330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И.Грабарь «Март»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29256" y="0"/>
            <a:ext cx="3714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Шла по лесу Весна,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Кошелёк несла она.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Краски яркие и кисти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Нужно было ей купить.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Приоткрыла кошелёк,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А монетки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Скок,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           скок,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                       скок!-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Раскатились, убежали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И подснежниками стали.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3" name="~PP3679.WAV">
            <a:hlinkClick r:id="" action="ppaction://media"/>
          </p:cNvPr>
          <p:cNvPicPr>
            <a:picLocks noRot="1" noChangeAspect="1"/>
          </p:cNvPicPr>
          <p:nvPr>
            <a:wavAudioFile r:embed="rId1" name="~PP3679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57884" y="0"/>
            <a:ext cx="30157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Под ногой в лесу трещит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хрустит валежник.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Ищем мы цветок весны,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Маленький …подснежник.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~PP2583.WAV">
            <a:hlinkClick r:id="" action="ppaction://media"/>
          </p:cNvPr>
          <p:cNvPicPr>
            <a:picLocks noRot="1" noChangeAspect="1"/>
          </p:cNvPicPr>
          <p:nvPr>
            <a:wavAudioFile r:embed="rId1" name="~PP2583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dcf1_d9fad9c4_XL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2264" y="0"/>
            <a:ext cx="257173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Это прозвище не даром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 красивого цветка,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Капля сочного нектара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И душиста, и сладка.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От простуды излечиться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Вам поможет медуница.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0"/>
            <a:ext cx="336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Медуница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7" name="~PP1525.WAV">
            <a:hlinkClick r:id="" action="ppaction://media"/>
          </p:cNvPr>
          <p:cNvPicPr>
            <a:picLocks noRot="1" noChangeAspect="1"/>
          </p:cNvPicPr>
          <p:nvPr>
            <a:wavAudioFile r:embed="rId1" name="~PP1525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28" y="5143512"/>
            <a:ext cx="3575739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Под кустом в тени ветвей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Тихий-тихий танец фей;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Музыка не слышится,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Феи чуть колышутся…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Это танец Ветрениц, танец Анемон,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Из чудес весенних всех чудесней он.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670" y="0"/>
            <a:ext cx="3912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Ветреница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6" name="~PP730.WAV">
            <a:hlinkClick r:id="" action="ppaction://media"/>
          </p:cNvPr>
          <p:cNvPicPr>
            <a:picLocks noRot="1" noChangeAspect="1"/>
          </p:cNvPicPr>
          <p:nvPr>
            <a:wavAudioFile r:embed="rId1" name="~PP730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000636"/>
            <a:ext cx="4286248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Маленькое озеро с голубой водой.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 нему кусты шиповника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                               сошлись на водопой.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Только в этом озере вовсе не вода: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Нагнись – и ты хохлатку узнаешь без труда.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Нежные и хрупкие в листьях кружевных…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Постой и полюбуйся, но не трогай их!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2132" y="0"/>
            <a:ext cx="3571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Хохлатка</a:t>
            </a:r>
            <a:endParaRPr lang="ru-RU" sz="6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~PP2918.WAV">
            <a:hlinkClick r:id="" action="ppaction://media"/>
          </p:cNvPr>
          <p:cNvPicPr>
            <a:picLocks noRot="1" noChangeAspect="1"/>
          </p:cNvPicPr>
          <p:nvPr>
            <a:wavAudioFile r:embed="rId1" name="~PP2918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240195"/>
            <a:ext cx="9144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5857892"/>
            <a:ext cx="414337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Едва-едва вступила весна в свои права,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Как выстрелила к солнцу чудесная трава.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Решительно и смело пробилась там и тут.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5857892"/>
            <a:ext cx="441990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Зовут её прострелом – и правильно зовут!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Пушистый, фиолетовый с серёдкой золотой.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Прострел ещё в народе зовётся сон-травой.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0"/>
            <a:ext cx="3525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Прострел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8" name="~PP2821.WAV">
            <a:hlinkClick r:id="" action="ppaction://media"/>
          </p:cNvPr>
          <p:cNvPicPr>
            <a:picLocks noRot="1" noChangeAspect="1"/>
          </p:cNvPicPr>
          <p:nvPr>
            <a:wavAudioFile r:embed="rId1" name="~PP2821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86454"/>
            <a:ext cx="314324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 лесной полянке в мае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Колокольчиком играет.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Ландыш – беленький цветочек.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Как красив ты, мой дружочек!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0"/>
            <a:ext cx="32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Ландыш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6" name="~PP1547.WAV">
            <a:hlinkClick r:id="" action="ppaction://media"/>
          </p:cNvPr>
          <p:cNvPicPr>
            <a:picLocks noRot="1" noChangeAspect="1"/>
          </p:cNvPicPr>
          <p:nvPr>
            <a:wavAudioFile r:embed="rId1" name="~PP1547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0"/>
            <a:ext cx="6000792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Мать-и -мачеха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24800" y="5638800"/>
            <a:ext cx="1219200" cy="121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72074"/>
            <a:ext cx="292892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 весенний солнечный денёк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Золотой расцвёл цветок.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На короткой, толстой ножке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Всё дремал он на дорожке.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А проснулся, улыбнулся: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Вот пушистый я какой!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Удивлю я всех красой!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" name="~PP1299.WAV">
            <a:hlinkClick r:id="" action="ppaction://media"/>
          </p:cNvPr>
          <p:cNvPicPr>
            <a:picLocks noRot="1" noChangeAspect="1"/>
          </p:cNvPicPr>
          <p:nvPr>
            <a:wavAudioFile r:embed="rId1" name="~PP1299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витан март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357166"/>
            <a:ext cx="8572560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86380" y="5929330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И.Левитан «Март»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.Бакшеев голубая весн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357166"/>
            <a:ext cx="8429684" cy="604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71736" y="6396335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В.Бакшеев «Голубая весна»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витан весна последний снег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357166"/>
            <a:ext cx="8572560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00232" y="6429396"/>
            <a:ext cx="546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И.Левитан «Весна. Последний снег»</a:t>
            </a:r>
            <a:endParaRPr lang="ru-RU" sz="2400" b="1" dirty="0"/>
          </a:p>
        </p:txBody>
      </p:sp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542</Words>
  <Application>Microsoft Office PowerPoint</Application>
  <PresentationFormat>Экран (4:3)</PresentationFormat>
  <Paragraphs>123</Paragraphs>
  <Slides>67</Slides>
  <Notes>0</Notes>
  <HiddenSlides>0</HiddenSlides>
  <MMClips>47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Слайд 1</vt:lpstr>
      <vt:lpstr>Слайд 2</vt:lpstr>
      <vt:lpstr>Весна  в картинах известных художников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Приметы весны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Весенние месяцы</vt:lpstr>
      <vt:lpstr>МАРТ</vt:lpstr>
      <vt:lpstr>Слайд 33</vt:lpstr>
      <vt:lpstr>Слайд 34</vt:lpstr>
      <vt:lpstr>Слайд 35</vt:lpstr>
      <vt:lpstr>АПРЕЛЬ</vt:lpstr>
      <vt:lpstr>Слайд 37</vt:lpstr>
      <vt:lpstr>Слайд 38</vt:lpstr>
      <vt:lpstr>Слайд 39</vt:lpstr>
      <vt:lpstr>МАЙ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</vt:vector>
  </TitlesOfParts>
  <Company>HomeLab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Администратор</cp:lastModifiedBy>
  <cp:revision>46</cp:revision>
  <dcterms:created xsi:type="dcterms:W3CDTF">2010-03-06T18:05:03Z</dcterms:created>
  <dcterms:modified xsi:type="dcterms:W3CDTF">2017-04-14T13:21:00Z</dcterms:modified>
</cp:coreProperties>
</file>