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E9D"/>
    <a:srgbClr val="068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2" descr="kindergarten_diplom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62200" y="1295400"/>
            <a:ext cx="4419600" cy="9906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838200"/>
          </a:xfrm>
        </p:spPr>
        <p:txBody>
          <a:bodyPr wrap="none"/>
          <a:lstStyle>
            <a:lvl1pPr marL="0" indent="0" algn="ctr">
              <a:buFontTx/>
              <a:buNone/>
              <a:defRPr sz="4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63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4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990600"/>
            <a:ext cx="17526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990600"/>
            <a:ext cx="51054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3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8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7007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2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1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18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4696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712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8" name="Picture 14" descr="kindergarten_diploma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90600"/>
            <a:ext cx="701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010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211960" y="3501008"/>
            <a:ext cx="3484240" cy="1872208"/>
          </a:xfrm>
        </p:spPr>
        <p:txBody>
          <a:bodyPr/>
          <a:lstStyle/>
          <a:p>
            <a:pPr eaLnBrk="1" hangingPunct="1"/>
            <a:endParaRPr lang="ru-RU" sz="1800" dirty="0" smtClean="0"/>
          </a:p>
          <a:p>
            <a:pPr eaLnBrk="1" hangingPunct="1"/>
            <a:endParaRPr lang="ru-RU" sz="1800" dirty="0"/>
          </a:p>
          <a:p>
            <a:pPr eaLnBrk="1" hangingPunct="1"/>
            <a:r>
              <a:rPr lang="ru-RU" sz="1800" b="1" i="1" dirty="0" smtClean="0"/>
              <a:t>Подготовила: воспитатель</a:t>
            </a:r>
          </a:p>
          <a:p>
            <a:pPr eaLnBrk="1" hangingPunct="1"/>
            <a:r>
              <a:rPr lang="ru-RU" sz="1800" b="1" i="1" dirty="0" err="1" smtClean="0"/>
              <a:t>Климина</a:t>
            </a:r>
            <a:r>
              <a:rPr lang="ru-RU" sz="1800" b="1" i="1" dirty="0" smtClean="0"/>
              <a:t> Н.А.</a:t>
            </a:r>
          </a:p>
          <a:p>
            <a:pPr eaLnBrk="1" hangingPunct="1"/>
            <a:endParaRPr lang="ru-RU" sz="1800" b="1" i="1" dirty="0"/>
          </a:p>
          <a:p>
            <a:pPr eaLnBrk="1" hangingPunct="1"/>
            <a:endParaRPr lang="ru-RU" dirty="0" smtClean="0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362200" y="1916832"/>
            <a:ext cx="4419600" cy="1872208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</a:rPr>
              <a:t>Экологический проект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«Волшебный песок»</a:t>
            </a: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1680" y="990600"/>
            <a:ext cx="6385520" cy="99824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Песочная картина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988840"/>
            <a:ext cx="4680520" cy="3657600"/>
          </a:xfrm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67940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99592" y="1268760"/>
            <a:ext cx="3456384" cy="36004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«Печём печенье»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845" y="1772816"/>
            <a:ext cx="2963466" cy="381642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427998"/>
            <a:ext cx="2963466" cy="3735264"/>
          </a:xfrm>
        </p:spPr>
      </p:pic>
    </p:spTree>
    <p:extLst>
      <p:ext uri="{BB962C8B-B14F-4D97-AF65-F5344CB8AC3E}">
        <p14:creationId xmlns:p14="http://schemas.microsoft.com/office/powerpoint/2010/main" val="40329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800" y="1196752"/>
            <a:ext cx="3381772" cy="504056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«Сыпучий песок»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132856"/>
            <a:ext cx="3312368" cy="3633267"/>
          </a:xfrm>
        </p:spPr>
      </p:pic>
    </p:spTree>
    <p:extLst>
      <p:ext uri="{BB962C8B-B14F-4D97-AF65-F5344CB8AC3E}">
        <p14:creationId xmlns:p14="http://schemas.microsoft.com/office/powerpoint/2010/main" val="1857196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вгений\Desktop\p59_letn_dosug2_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3352800" cy="446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10400" cy="710208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Консультации для родителей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772816"/>
            <a:ext cx="2952328" cy="3657600"/>
          </a:xfrm>
        </p:spPr>
      </p:pic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068960"/>
            <a:ext cx="3429000" cy="2571750"/>
          </a:xfrm>
        </p:spPr>
      </p:pic>
    </p:spTree>
    <p:extLst>
      <p:ext uri="{BB962C8B-B14F-4D97-AF65-F5344CB8AC3E}">
        <p14:creationId xmlns:p14="http://schemas.microsoft.com/office/powerpoint/2010/main" val="23464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10400" cy="710208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Вывод: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66800" y="1628800"/>
            <a:ext cx="7010400" cy="4238600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1600" dirty="0">
                <a:latin typeface="Calibri"/>
                <a:ea typeface="Times New Roman"/>
                <a:cs typeface="Times New Roman"/>
              </a:rPr>
              <a:t>- Тема разработанного проекта выбрана с учетом возрастных особенностей детей младшего возраста и объема информации, которая может быть ими принята, что позитивно повлияло на эмоциональное самочувствие детей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1600" dirty="0">
                <a:latin typeface="Calibri"/>
                <a:ea typeface="Times New Roman"/>
                <a:cs typeface="Times New Roman"/>
              </a:rPr>
              <a:t>- Отмечалась положительная реакция и эмоциональный отклик детей на игры  с песком, дети  проявляли интерес и желание играть. Сформировались  игровые навыки с песком.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1600" dirty="0">
                <a:latin typeface="Calibri"/>
                <a:ea typeface="Times New Roman"/>
                <a:cs typeface="Times New Roman"/>
              </a:rPr>
              <a:t>- наладились доверительные отношения с детьми, что положительно повлияло на эмоциональное благополучие в группе.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1600" dirty="0">
                <a:latin typeface="Calibri"/>
                <a:ea typeface="Times New Roman"/>
                <a:cs typeface="Times New Roman"/>
              </a:rPr>
              <a:t>- родители активно включились в практическую, экспериментальную и игровую деятельность с детьми.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83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276872"/>
            <a:ext cx="67687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внимание!!!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5466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90600"/>
            <a:ext cx="6768752" cy="42217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Актуальность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628800"/>
            <a:ext cx="7010400" cy="4238600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1800" dirty="0" smtClean="0">
                <a:effectLst/>
                <a:ea typeface="Times New Roman"/>
                <a:cs typeface="Times New Roman"/>
              </a:rPr>
              <a:t>Федеральный государственный образовательный стандарт дошкольного образования настоятельно рекомендует применять в работе проектную и экспериментально-исследовательскую технологии, которые позволяют поднять уровень дошкольного образования на более высокую и качественную ступень. Конечно, по отношению к детям младшего дошкольного возраста проектная и экспериментальная деятельность во многом упрощена и носит игровой характер. В дошкольном возрасте экспериментирование является ведущим, а впервые три года - практически единственным способом познания мира.</a:t>
            </a:r>
            <a:endParaRPr lang="ru-RU" sz="18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1800" b="1" dirty="0" smtClean="0">
                <a:solidFill>
                  <a:srgbClr val="FF0000"/>
                </a:solidFill>
                <a:effectLst/>
                <a:ea typeface="Times New Roman"/>
                <a:cs typeface="Times New Roman"/>
              </a:rPr>
              <a:t>Экспериментирование</a:t>
            </a:r>
            <a:r>
              <a:rPr lang="ru-RU" sz="1800" dirty="0" smtClean="0">
                <a:effectLst/>
                <a:ea typeface="Times New Roman"/>
                <a:cs typeface="Times New Roman"/>
              </a:rPr>
              <a:t> - прямой путь к воспитанию неординарных, смышлёных детей.</a:t>
            </a:r>
            <a:endParaRPr lang="ru-RU" sz="1800" dirty="0" smtClean="0">
              <a:effectLst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263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7010400" cy="28803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Для малышей игры с песком: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484784"/>
            <a:ext cx="7010400" cy="438261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effectLst/>
                <a:latin typeface="Calibri"/>
                <a:ea typeface="Times New Roman"/>
                <a:cs typeface="Times New Roman"/>
              </a:rPr>
              <a:t> Позволяют справляться с эмоциональным состоянием, что крайне актуально для детей младшего дошкольного возраста.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effectLst/>
                <a:latin typeface="Calibri"/>
                <a:ea typeface="Times New Roman"/>
                <a:cs typeface="Times New Roman"/>
              </a:rPr>
              <a:t>Вовлекают детей в интереснейший процесс познания окружающей среды.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923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124744"/>
            <a:ext cx="7010400" cy="4742656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Тип проекта:</a:t>
            </a:r>
            <a:r>
              <a:rPr lang="ru-RU" sz="24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 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познавательно-исследовательский,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 игровой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Цель</a:t>
            </a:r>
            <a:r>
              <a:rPr lang="ru-RU" sz="24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:</a:t>
            </a:r>
            <a:r>
              <a:rPr lang="ru-RU" sz="2400" b="1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2400" dirty="0">
                <a:latin typeface="Calibri"/>
                <a:ea typeface="Times New Roman"/>
                <a:cs typeface="Times New Roman"/>
              </a:rPr>
              <a:t>Развивать познавательную и речевую активность детей в процессе экспериментирования, способствовать расширению знаний о свойствах сухого и мокрого песка.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Участники проекта</a:t>
            </a:r>
            <a:r>
              <a:rPr lang="ru-RU" sz="24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:</a:t>
            </a:r>
            <a:r>
              <a:rPr lang="ru-RU" sz="2400" dirty="0">
                <a:latin typeface="Calibri"/>
                <a:ea typeface="Times New Roman"/>
                <a:cs typeface="Times New Roman"/>
              </a:rPr>
              <a:t> </a:t>
            </a:r>
            <a:r>
              <a:rPr lang="ru-RU" sz="2400" dirty="0" smtClean="0">
                <a:latin typeface="Calibri"/>
                <a:ea typeface="Times New Roman"/>
                <a:cs typeface="Times New Roman"/>
              </a:rPr>
              <a:t>воспитанники, </a:t>
            </a:r>
            <a:r>
              <a:rPr lang="ru-RU" sz="2400" dirty="0">
                <a:latin typeface="Calibri"/>
                <a:ea typeface="Times New Roman"/>
                <a:cs typeface="Times New Roman"/>
              </a:rPr>
              <a:t>воспитатель группы, родители воспитанников.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3586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010400" cy="50405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Предварительная работа: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700808"/>
            <a:ext cx="7010400" cy="416659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1.Анализ методической и художественной литературы</a:t>
            </a:r>
          </a:p>
          <a:p>
            <a:pPr marL="0" indent="0">
              <a:buNone/>
            </a:pPr>
            <a:r>
              <a:rPr lang="ru-RU" sz="2800" dirty="0" smtClean="0"/>
              <a:t>2.Планирование деятельности по теме</a:t>
            </a:r>
          </a:p>
          <a:p>
            <a:pPr marL="0" indent="0">
              <a:buNone/>
            </a:pPr>
            <a:r>
              <a:rPr lang="ru-RU" sz="2800" dirty="0" smtClean="0"/>
              <a:t>3.Работа с родителями - проведение консультаций «Игры с песком дома», «Песочная терапия».</a:t>
            </a:r>
          </a:p>
          <a:p>
            <a:pPr marL="0" indent="0">
              <a:buNone/>
            </a:pPr>
            <a:r>
              <a:rPr lang="ru-RU" sz="2800" dirty="0" smtClean="0"/>
              <a:t>4.Подготовка дидактического и демонстрационного материала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40978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412776"/>
            <a:ext cx="7010400" cy="79208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latin typeface="Calibri"/>
                <a:ea typeface="Times New Roman"/>
                <a:cs typeface="Times New Roman"/>
              </a:rPr>
              <a:t> </a:t>
            </a:r>
            <a:r>
              <a:rPr lang="ru-RU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Ожидаемые результаты:</a:t>
            </a:r>
            <a:r>
              <a:rPr lang="ru-RU" sz="4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844824"/>
            <a:ext cx="7010400" cy="4022576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2400" dirty="0">
                <a:latin typeface="Calibri"/>
                <a:ea typeface="Times New Roman"/>
                <a:cs typeface="Times New Roman"/>
              </a:rPr>
              <a:t>Формирование умения осознанно выполнять действия с сухим и влажным песком. При необходимости добавлять воду в сухой песок. Проявление у детей элементарного контроля за способом действия. Воспитание интереса к результату и чувства удовлетворения от деятельности.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518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700808"/>
            <a:ext cx="2743200" cy="367240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10400" cy="494184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Свойства сухого и мокрого песка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59632" y="1698051"/>
            <a:ext cx="2808312" cy="376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7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43608" y="908721"/>
            <a:ext cx="3453780" cy="86409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Рисуем палочкой на песке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916831"/>
            <a:ext cx="2895228" cy="3240361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3383359" cy="72008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«Оставь свой след на песке»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844675"/>
            <a:ext cx="3168352" cy="3312517"/>
          </a:xfrm>
        </p:spPr>
      </p:pic>
    </p:spTree>
    <p:extLst>
      <p:ext uri="{BB962C8B-B14F-4D97-AF65-F5344CB8AC3E}">
        <p14:creationId xmlns:p14="http://schemas.microsoft.com/office/powerpoint/2010/main" val="280431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i="1" dirty="0" smtClean="0">
                <a:solidFill>
                  <a:srgbClr val="FF0000"/>
                </a:solidFill>
              </a:rPr>
              <a:t>игра «Песочные секреты»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3008" y="3180087"/>
            <a:ext cx="3386902" cy="26873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855824"/>
            <a:ext cx="401183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5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плом детского сада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Диплом детского сада</Template>
  <TotalTime>160</TotalTime>
  <Words>299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Garamond</vt:lpstr>
      <vt:lpstr>Times New Roman</vt:lpstr>
      <vt:lpstr>Диплом детского сада</vt:lpstr>
      <vt:lpstr>Экологический проект «Волшебный песок»</vt:lpstr>
      <vt:lpstr>Актуальность проекта</vt:lpstr>
      <vt:lpstr>Для малышей игры с песком: </vt:lpstr>
      <vt:lpstr>Презентация PowerPoint</vt:lpstr>
      <vt:lpstr>Предварительная работа:</vt:lpstr>
      <vt:lpstr> Ожидаемые результаты: </vt:lpstr>
      <vt:lpstr>Свойства сухого и мокрого песка</vt:lpstr>
      <vt:lpstr>Презентация PowerPoint</vt:lpstr>
      <vt:lpstr>игра «Песочные секреты»</vt:lpstr>
      <vt:lpstr>Песочная картина</vt:lpstr>
      <vt:lpstr>Презентация PowerPoint</vt:lpstr>
      <vt:lpstr>Презентация PowerPoint</vt:lpstr>
      <vt:lpstr>Консультации для родителей</vt:lpstr>
      <vt:lpstr>Вывод: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</dc:creator>
  <cp:lastModifiedBy>Надежда</cp:lastModifiedBy>
  <cp:revision>15</cp:revision>
  <dcterms:created xsi:type="dcterms:W3CDTF">2018-08-29T15:21:26Z</dcterms:created>
  <dcterms:modified xsi:type="dcterms:W3CDTF">2026-02-03T08:06:56Z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TC101130471049</vt:lpwstr>
  </property>
</Properties>
</file>