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1091"/>
            <a:ext cx="6235054" cy="389690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076090" cy="5194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мелкой моторики у детей дошкольного возраста средствами театральной деятельности»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1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Климина</a:t>
            </a: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Надежда Анатольевна 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1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r">
              <a:spcAft>
                <a:spcPts val="0"/>
              </a:spcAft>
            </a:pPr>
            <a:r>
              <a:rPr lang="ru-RU" sz="14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00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391" y="2781837"/>
            <a:ext cx="5023028" cy="37672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597" y="937461"/>
            <a:ext cx="5207358" cy="33685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5104" y="2911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Игра« Накорми Куклу»</a:t>
            </a:r>
          </a:p>
          <a:p>
            <a:r>
              <a:rPr lang="ru-RU" dirty="0"/>
              <a:t>наполнение бутылочки 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37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6275" y="629923"/>
            <a:ext cx="3312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Игры с прищепками «Ёжики»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3" y="2833353"/>
            <a:ext cx="5045281" cy="37839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825" y="1468191"/>
            <a:ext cx="4575488" cy="343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1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4016" y="552649"/>
            <a:ext cx="1519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Игра «Бусы»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60" y="3256118"/>
            <a:ext cx="4160546" cy="31090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517" y="921981"/>
            <a:ext cx="4227759" cy="317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9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3438" y="22096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Игра «Цветные стаканчики»</a:t>
            </a:r>
          </a:p>
          <a:p>
            <a:r>
              <a:rPr lang="ru-RU" dirty="0"/>
              <a:t>(раскладывание пуговиц по цветам)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68" y="2850131"/>
            <a:ext cx="5052074" cy="37871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9438" y="949220"/>
            <a:ext cx="5069096" cy="3801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34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1018" y="617044"/>
            <a:ext cx="4184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Рисование пальчиком «Первый снег»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48" y="2879151"/>
            <a:ext cx="5167984" cy="38740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5945" y="1673811"/>
            <a:ext cx="4193984" cy="314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4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0172" y="514013"/>
            <a:ext cx="5232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Выкладывание из палочек </a:t>
            </a:r>
            <a:r>
              <a:rPr lang="ru-RU" dirty="0" err="1"/>
              <a:t>Кюизенера</a:t>
            </a:r>
            <a:r>
              <a:rPr lang="ru-RU" dirty="0"/>
              <a:t> дорожек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73" y="2975018"/>
            <a:ext cx="4675276" cy="35094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7394" y="1126202"/>
            <a:ext cx="4926754" cy="369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2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53719" y="816564"/>
            <a:ext cx="70576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r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«Ум ребёнка находится на кончиках его пальцев».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r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В.А. Сухомлинский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18" y="2505302"/>
            <a:ext cx="4300202" cy="402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4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002" y="1372492"/>
            <a:ext cx="1022582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проекта: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Условий для развития мелкой моторики и координации движений пальцев рук, через использование разнообразных игр,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методов</a:t>
            </a:r>
          </a:p>
          <a:p>
            <a:pPr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Задачи проекта: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совершенствовать предметно - развивающую среду для развития мелкой моторики;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подбор и изготовление игр для мелкой моторики.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развивать мелкую моторику пальцев рук у детей раннего возраста через использование разнообразных игр, методов и приемов;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умения производить точные движения кистью и пальцами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Систематизировать использование пальчиковых игр в работе с детьми, поиск креативных путей повышения качества работы на уровне современных дошкольных требований.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творческой активности, пространственного мышления, фантазии.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способности координированной работы рук со зрительным восприятием;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развивать эмоциональную отзывчивость;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развивать коммуникативные навыки.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2960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07583" y="824248"/>
            <a:ext cx="2108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6669" y="553792"/>
            <a:ext cx="968491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работы по развитию мелкой моторики детей раннего возраста обусловлена и возрастными психологическими физиологическими особенностями детей: в раннем и младшем дошкольном возрасте интенсивно развиваются структуры и функции головного мозга ребенка, что расширяет его возможности в познании окружающего мира. Организуя разнообразную деятельность детей с предметами, игрушками и природными объектами, важно активизировать у детей сенсорные основы познания, учить малышей использовать разные органы чувств для получения информации об окружающем мире: зрение, слух, обоняние, тактильные ощущения.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по данной программе проводятся в игровой форме. Во время игры максимально реализуется ситуация успеха, следовательно, работа происходит естественно, не возникает психического напряжения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0215"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Проблема: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Cтатистика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свидетельствует — современные дети начинают говорить значительно позже своих сверстников 10–20- летней давности, дети позже осваивают навыки самообслуживания из-за слабого развития мелкой моторики рук.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11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81070" y="917912"/>
            <a:ext cx="743111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Этапы реализации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Подготовительный этап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Выбор темы, постановка целей и задач;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Написание перспективного плана;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Сбор литературного материала;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Подбор и изготовление материала для игр.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Основной этап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Массаж рук с помощью подручных предметов;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Упражнения пальчиковой гимнастики;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Художественное творчество;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Проведение д/игр и п/игр;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Консультации для родителей.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Заключительный этап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Презентация опыта для сотрудников детского сада;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Оформление проектной деятельности;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Подведение итогов, сделать вывод по теме проектной деятельности.</a:t>
            </a: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7888" y="437881"/>
            <a:ext cx="5316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1. игры по развитию мелкой моторики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557" y="1191132"/>
            <a:ext cx="3182132" cy="42428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303" y="2213006"/>
            <a:ext cx="4831453" cy="3220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904" y="3502524"/>
            <a:ext cx="5467558" cy="3069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85" y="1364974"/>
            <a:ext cx="5511131" cy="30943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30017" y="424070"/>
            <a:ext cx="4311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у детей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2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5611" y="708338"/>
            <a:ext cx="58088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на месте не сидим, все на свете знать хотим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96" y="1713062"/>
            <a:ext cx="6349054" cy="476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19" y="2922257"/>
            <a:ext cx="4946226" cy="37041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90412" y="4270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Игра «Волшебные палочки»</a:t>
            </a:r>
          </a:p>
          <a:p>
            <a:r>
              <a:rPr lang="ru-RU" dirty="0"/>
              <a:t>одевание резинок на палочки по цвету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126" y="1310990"/>
            <a:ext cx="4867006" cy="364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420</Words>
  <Application>Microsoft Office PowerPoint</Application>
  <PresentationFormat>Широкоэкранный</PresentationFormat>
  <Paragraphs>73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Symbol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Надежда</cp:lastModifiedBy>
  <cp:revision>8</cp:revision>
  <dcterms:created xsi:type="dcterms:W3CDTF">2020-03-10T19:32:47Z</dcterms:created>
  <dcterms:modified xsi:type="dcterms:W3CDTF">2026-02-02T13:36:09Z</dcterms:modified>
</cp:coreProperties>
</file>